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259" r:id="rId3"/>
    <p:sldId id="294" r:id="rId4"/>
    <p:sldId id="321" r:id="rId5"/>
    <p:sldId id="296" r:id="rId6"/>
    <p:sldId id="297" r:id="rId7"/>
  </p:sldIdLst>
  <p:sldSz cx="12190413" cy="6859588"/>
  <p:notesSz cx="6858000" cy="9144000"/>
  <p:embeddedFontLst>
    <p:embeddedFont>
      <p:font typeface="굴림체" panose="020B0609000101010101" pitchFamily="49" charset="-127"/>
      <p:regular r:id="rId10"/>
    </p:embeddedFon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Noto Sans" panose="020B050204050402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07B8E1"/>
    <a:srgbClr val="2B4FAF"/>
    <a:srgbClr val="1C7ACC"/>
    <a:srgbClr val="3680DC"/>
    <a:srgbClr val="9A6D3C"/>
    <a:srgbClr val="78552F"/>
    <a:srgbClr val="7F9AB2"/>
    <a:srgbClr val="112F6B"/>
    <a:srgbClr val="5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1" autoAdjust="0"/>
    <p:restoredTop sz="95376" autoAdjust="0"/>
  </p:normalViewPr>
  <p:slideViewPr>
    <p:cSldViewPr>
      <p:cViewPr varScale="1">
        <p:scale>
          <a:sx n="156" d="100"/>
          <a:sy n="156" d="100"/>
        </p:scale>
        <p:origin x="536" y="1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2021. 5. 26.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ews.co.kr/news/articleView.html?idxno=1160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POSCO AI Big Data Academy 14</a:t>
            </a:r>
            <a:r>
              <a:rPr lang="en-US" altLang="ko-KR" baseline="30000" dirty="0"/>
              <a:t>th</a:t>
            </a:r>
            <a:r>
              <a:rPr lang="en-US" altLang="ko-KR" dirty="0"/>
              <a:t> B</a:t>
            </a:r>
            <a:r>
              <a:rPr lang="ko-KR" altLang="en-US" dirty="0"/>
              <a:t>반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endParaRPr lang="en-US" altLang="ko-KR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765" y="2061642"/>
            <a:ext cx="12184648" cy="1152128"/>
          </a:xfrm>
        </p:spPr>
        <p:txBody>
          <a:bodyPr/>
          <a:lstStyle/>
          <a:p>
            <a:pPr algn="ctr"/>
            <a:r>
              <a:rPr lang="ko-KR" altLang="en-US" sz="4400" b="1" dirty="0"/>
              <a:t>반도체 공장  실시간 수율 예측을 통한 </a:t>
            </a:r>
            <a:br>
              <a:rPr lang="en-US" altLang="ko-KR" sz="4400" b="1" dirty="0"/>
            </a:br>
            <a:r>
              <a:rPr lang="ko-KR" altLang="en-US" sz="4400" b="1" dirty="0"/>
              <a:t>시장 경쟁력 확보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1" y="851143"/>
            <a:ext cx="3949005" cy="523220"/>
            <a:chOff x="4511030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Write here a title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Write here a title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Write here a title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Write here a title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4222998" y="3429794"/>
            <a:ext cx="3949005" cy="523220"/>
            <a:chOff x="4511030" y="1197546"/>
            <a:chExt cx="3949005" cy="523220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Write here a title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552992"/>
            <a:chOff x="1706578" y="260688"/>
            <a:chExt cx="3248299" cy="1552992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959908"/>
              <a:chOff x="7014409" y="1122640"/>
              <a:chExt cx="3218706" cy="959908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Write here a title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Insert your subtitle here.</a:t>
                </a:r>
              </a:p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This space is good for short subtitle.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527254" y="2925738"/>
            <a:ext cx="3384376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추진 배경</a:t>
            </a:r>
            <a:endParaRPr kumimoji="1"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5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03419" y="1413570"/>
            <a:ext cx="132519812" cy="28639788"/>
          </a:xfrm>
        </p:spPr>
        <p:txBody>
          <a:bodyPr/>
          <a:lstStyle/>
          <a:p>
            <a:r>
              <a:rPr lang="ko-KR" altLang="en-US" dirty="0"/>
              <a:t>메모리 가격 하락세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배경</a:t>
            </a:r>
          </a:p>
        </p:txBody>
      </p:sp>
      <p:pic>
        <p:nvPicPr>
          <p:cNvPr id="1034" name="Picture 10" descr="출처: 가트너, 2020년 1월">
            <a:extLst>
              <a:ext uri="{FF2B5EF4-FFF2-40B4-BE49-F238E27FC236}">
                <a16:creationId xmlns:a16="http://schemas.microsoft.com/office/drawing/2014/main" id="{D8BDB590-B3DC-C44A-A8C9-41C35DEEA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2" y="1413570"/>
            <a:ext cx="511256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3343AC4E-8448-4C4F-8779-7A5C71C1921E}"/>
              </a:ext>
            </a:extLst>
          </p:cNvPr>
          <p:cNvSpPr txBox="1">
            <a:spLocks/>
          </p:cNvSpPr>
          <p:nvPr/>
        </p:nvSpPr>
        <p:spPr>
          <a:xfrm>
            <a:off x="609521" y="5806058"/>
            <a:ext cx="3253437" cy="50405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rgbClr val="07B8E1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38A3E8-5D5F-F947-B64C-0F94ACC3B142}"/>
              </a:ext>
            </a:extLst>
          </p:cNvPr>
          <p:cNvSpPr/>
          <p:nvPr/>
        </p:nvSpPr>
        <p:spPr>
          <a:xfrm>
            <a:off x="478582" y="5229994"/>
            <a:ext cx="4127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https://www.denews.co.kr/news/articleView.html?idxno=11600</a:t>
            </a:r>
            <a:endParaRPr lang="en-US" altLang="ko-Kore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A11FA-3DD7-A142-8564-593E6BC95B4D}"/>
              </a:ext>
            </a:extLst>
          </p:cNvPr>
          <p:cNvSpPr txBox="1"/>
          <p:nvPr/>
        </p:nvSpPr>
        <p:spPr>
          <a:xfrm>
            <a:off x="118542" y="569165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2019</a:t>
            </a:r>
            <a:r>
              <a:rPr kumimoji="1" lang="ko-Kore-KR" altLang="en-US" dirty="0"/>
              <a:t>년</a:t>
            </a:r>
            <a:r>
              <a:rPr kumimoji="1" lang="ko-KR" altLang="en-US" dirty="0"/>
              <a:t> 반도체 시장 </a:t>
            </a:r>
            <a:r>
              <a:rPr kumimoji="1" lang="en-US" altLang="ko-KR" dirty="0"/>
              <a:t>11.9%</a:t>
            </a:r>
            <a:r>
              <a:rPr kumimoji="1" lang="ko-KR" altLang="en-US" dirty="0"/>
              <a:t> 감소</a:t>
            </a:r>
            <a:br>
              <a:rPr kumimoji="1" lang="en-US" altLang="ko-KR" dirty="0"/>
            </a:br>
            <a:r>
              <a:rPr kumimoji="1" lang="en-US" altLang="ko-KR" dirty="0"/>
              <a:t>=&gt;</a:t>
            </a:r>
            <a:r>
              <a:rPr kumimoji="1" lang="ko-KR" altLang="en-US" dirty="0"/>
              <a:t> 반도체 기업들의 성장률 감소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BCCE42-8B30-8749-A408-12ECD19E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114" y="1413570"/>
            <a:ext cx="5765676" cy="3816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4298DC-C096-B44C-B815-F7675A2384D5}"/>
              </a:ext>
            </a:extLst>
          </p:cNvPr>
          <p:cNvSpPr txBox="1"/>
          <p:nvPr/>
        </p:nvSpPr>
        <p:spPr>
          <a:xfrm>
            <a:off x="5643979" y="5691659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2019</a:t>
            </a:r>
            <a:r>
              <a:rPr kumimoji="1" lang="ko-KR" altLang="en-US" dirty="0"/>
              <a:t>년 반도체 가격 하락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=&gt;</a:t>
            </a:r>
            <a:r>
              <a:rPr kumimoji="1" lang="ko-KR" altLang="en-US" dirty="0"/>
              <a:t>  반도체 기업 매출 감소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Your great subtitle in this line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13250</TotalTime>
  <Words>147</Words>
  <Application>Microsoft Macintosh PowerPoint</Application>
  <PresentationFormat>사용자 지정</PresentationFormat>
  <Paragraphs>32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Arial</vt:lpstr>
      <vt:lpstr>맑은 고딕</vt:lpstr>
      <vt:lpstr>Calibri Light</vt:lpstr>
      <vt:lpstr>Noto Sans</vt:lpstr>
      <vt:lpstr>굴림체</vt:lpstr>
      <vt:lpstr>Calibri</vt:lpstr>
      <vt:lpstr>Office 테마</vt:lpstr>
      <vt:lpstr>반도체 공장  실시간 수율 예측을 통한  시장 경쟁력 확보</vt:lpstr>
      <vt:lpstr>PowerPoint 프레젠테이션</vt:lpstr>
      <vt:lpstr>PowerPoint 프레젠테이션</vt:lpstr>
      <vt:lpstr>추진 배경</vt:lpstr>
      <vt:lpstr>Your great subtitle in this line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김대호</cp:lastModifiedBy>
  <cp:revision>9</cp:revision>
  <dcterms:created xsi:type="dcterms:W3CDTF">2010-02-01T08:03:16Z</dcterms:created>
  <dcterms:modified xsi:type="dcterms:W3CDTF">2021-05-27T00:13:19Z</dcterms:modified>
  <cp:category>www.slidemembers.com</cp:category>
</cp:coreProperties>
</file>